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5" r:id="rId4"/>
    <p:sldId id="272" r:id="rId5"/>
    <p:sldId id="275" r:id="rId6"/>
    <p:sldId id="270" r:id="rId7"/>
    <p:sldId id="264" r:id="rId8"/>
    <p:sldId id="276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4914" y="-26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0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1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9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8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4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6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0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1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146D2-3FEA-4277-B4C0-3C9C314ECB4F}" type="datetimeFigureOut">
              <a:rPr lang="en-US" smtClean="0"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22AC-5761-4549-AF39-28955D125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90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12" Type="http://schemas.openxmlformats.org/officeDocument/2006/relationships/image" Target="../media/image1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Vision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6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81600" y="1981200"/>
            <a:ext cx="3429000" cy="3301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15"/>
          <a:stretch/>
        </p:blipFill>
        <p:spPr bwMode="auto">
          <a:xfrm>
            <a:off x="228600" y="685800"/>
            <a:ext cx="4800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89260" y="533400"/>
            <a:ext cx="1266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533400"/>
            <a:ext cx="1409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Biology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40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447800"/>
            <a:ext cx="1266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905840" y="1447800"/>
            <a:ext cx="1409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Biology</a:t>
            </a:r>
            <a:endParaRPr lang="en-US" sz="3200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8918737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0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Lewicki</a:t>
            </a:r>
            <a:r>
              <a:rPr lang="en-US" dirty="0" smtClean="0"/>
              <a:t>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Smith, E.C., and M.S. </a:t>
            </a:r>
            <a:r>
              <a:rPr lang="en-US" dirty="0" err="1"/>
              <a:t>Lewicki</a:t>
            </a:r>
            <a:r>
              <a:rPr lang="en-US" dirty="0"/>
              <a:t>. “Efficient auditory coding.” </a:t>
            </a:r>
            <a:r>
              <a:rPr lang="en-US" i="1" dirty="0"/>
              <a:t>Nature</a:t>
            </a:r>
            <a:r>
              <a:rPr lang="en-US" dirty="0"/>
              <a:t> 439, no. 7079 (2006): 978-82. </a:t>
            </a:r>
            <a:endParaRPr lang="en-US" dirty="0">
              <a:effectLst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-533400"/>
            <a:ext cx="6296025" cy="698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869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Smith, E.C., and M.S. </a:t>
            </a:r>
            <a:r>
              <a:rPr lang="en-US" dirty="0" err="1"/>
              <a:t>Lewicki</a:t>
            </a:r>
            <a:r>
              <a:rPr lang="en-US" dirty="0"/>
              <a:t>. “Efficient auditory coding.” </a:t>
            </a:r>
            <a:r>
              <a:rPr lang="en-US" i="1" dirty="0"/>
              <a:t>Nature</a:t>
            </a:r>
            <a:r>
              <a:rPr lang="en-US" dirty="0"/>
              <a:t> 439, no. 7079 (2006): 978-82. </a:t>
            </a:r>
            <a:endParaRPr lang="en-US" dirty="0">
              <a:effectLst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-533400"/>
            <a:ext cx="6296025" cy="698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8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also try these again in illustrator to make them look smoother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Spectrogram figures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66800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94" y="1066800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94" y="2667000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94" y="4267200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67000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66800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066800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267199"/>
            <a:ext cx="2438400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54137"/>
            <a:ext cx="2438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32060" y="533400"/>
            <a:ext cx="1266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Model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286840" y="533400"/>
            <a:ext cx="1409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Biology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82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Touch figure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(in case you’re curious :)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83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Vision figures</vt:lpstr>
      <vt:lpstr>PowerPoint Presentation</vt:lpstr>
      <vt:lpstr>Lewicki figures</vt:lpstr>
      <vt:lpstr>PowerPoint Presentation</vt:lpstr>
      <vt:lpstr>PowerPoint Presentation</vt:lpstr>
      <vt:lpstr>PowerPoint Presentation</vt:lpstr>
      <vt:lpstr>Spectrogram figures</vt:lpstr>
      <vt:lpstr>PowerPoint Presentation</vt:lpstr>
      <vt:lpstr>Touch figure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Saxe</dc:creator>
  <cp:lastModifiedBy>Andrew Saxe</cp:lastModifiedBy>
  <cp:revision>24</cp:revision>
  <dcterms:created xsi:type="dcterms:W3CDTF">2011-05-17T23:03:03Z</dcterms:created>
  <dcterms:modified xsi:type="dcterms:W3CDTF">2011-05-19T10:54:43Z</dcterms:modified>
</cp:coreProperties>
</file>