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80" d="100"/>
          <a:sy n="180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AC850-A426-4AA7-A886-D4D804AE7375}" type="datetimeFigureOut">
              <a:rPr lang="en-US" smtClean="0"/>
              <a:t>1/27/2009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EF137-B1A4-4E78-9FAA-2F3B334773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EF137-B1A4-4E78-9FAA-2F3B3347737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EF137-B1A4-4E78-9FAA-2F3B3347737A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47870" y="990600"/>
            <a:ext cx="838200" cy="838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0" y="2209800"/>
            <a:ext cx="838200" cy="838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257800" y="2209800"/>
            <a:ext cx="838200" cy="838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91200" y="3505200"/>
            <a:ext cx="838200" cy="838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724400" y="3505200"/>
            <a:ext cx="838200" cy="838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581400" y="3505200"/>
            <a:ext cx="838200" cy="838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14600" y="3505200"/>
            <a:ext cx="838200" cy="838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4" idx="3"/>
            <a:endCxn id="5" idx="0"/>
          </p:cNvCxnSpPr>
          <p:nvPr/>
        </p:nvCxnSpPr>
        <p:spPr>
          <a:xfrm rot="5400000">
            <a:off x="3616986" y="1556163"/>
            <a:ext cx="503751" cy="80352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5"/>
            <a:endCxn id="6" idx="0"/>
          </p:cNvCxnSpPr>
          <p:nvPr/>
        </p:nvCxnSpPr>
        <p:spPr>
          <a:xfrm rot="16200000" flipH="1">
            <a:off x="5018234" y="1551133"/>
            <a:ext cx="503751" cy="81358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4"/>
            <a:endCxn id="10" idx="0"/>
          </p:cNvCxnSpPr>
          <p:nvPr/>
        </p:nvCxnSpPr>
        <p:spPr>
          <a:xfrm rot="5400000">
            <a:off x="2971800" y="3009900"/>
            <a:ext cx="4572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4"/>
            <a:endCxn id="9" idx="0"/>
          </p:cNvCxnSpPr>
          <p:nvPr/>
        </p:nvCxnSpPr>
        <p:spPr>
          <a:xfrm rot="16200000" flipH="1">
            <a:off x="3505200" y="3009900"/>
            <a:ext cx="4572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4"/>
            <a:endCxn id="8" idx="0"/>
          </p:cNvCxnSpPr>
          <p:nvPr/>
        </p:nvCxnSpPr>
        <p:spPr>
          <a:xfrm rot="5400000">
            <a:off x="5181600" y="3009900"/>
            <a:ext cx="4572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4"/>
            <a:endCxn id="7" idx="0"/>
          </p:cNvCxnSpPr>
          <p:nvPr/>
        </p:nvCxnSpPr>
        <p:spPr>
          <a:xfrm rot="16200000" flipH="1">
            <a:off x="5715000" y="3009900"/>
            <a:ext cx="4572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286000" y="685800"/>
            <a:ext cx="4572000" cy="4191000"/>
          </a:xfrm>
          <a:prstGeom prst="rect">
            <a:avLst/>
          </a:prstGeom>
          <a:solidFill>
            <a:schemeClr val="tx1">
              <a:lumMod val="75000"/>
              <a:lumOff val="25000"/>
              <a:alpha val="4549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438400" y="1898809"/>
            <a:ext cx="4129657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ristina" pitchFamily="66" charset="0"/>
              </a:rPr>
              <a:t>SWN</a:t>
            </a:r>
            <a:endParaRPr lang="en-US" sz="16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Pristina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(4:3)</PresentationFormat>
  <Paragraphs>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ang</dc:creator>
  <cp:lastModifiedBy>ang</cp:lastModifiedBy>
  <cp:revision>2</cp:revision>
  <dcterms:created xsi:type="dcterms:W3CDTF">2006-08-16T00:00:00Z</dcterms:created>
  <dcterms:modified xsi:type="dcterms:W3CDTF">2009-01-27T08:41:18Z</dcterms:modified>
</cp:coreProperties>
</file>